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75" r:id="rId1"/>
    <p:sldMasterId id="2147486774" r:id="rId2"/>
  </p:sldMasterIdLst>
  <p:notesMasterIdLst>
    <p:notesMasterId r:id="rId9"/>
  </p:notesMasterIdLst>
  <p:sldIdLst>
    <p:sldId id="1084" r:id="rId3"/>
    <p:sldId id="1085" r:id="rId4"/>
    <p:sldId id="1086" r:id="rId5"/>
    <p:sldId id="1087" r:id="rId6"/>
    <p:sldId id="1088" r:id="rId7"/>
    <p:sldId id="108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4" autoAdjust="0"/>
    <p:restoredTop sz="86343" autoAdjust="0"/>
  </p:normalViewPr>
  <p:slideViewPr>
    <p:cSldViewPr>
      <p:cViewPr>
        <p:scale>
          <a:sx n="83" d="100"/>
          <a:sy n="83" d="100"/>
        </p:scale>
        <p:origin x="-1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A3C-D2AA-A546-9072-66CFE226AC9B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2213-9C6A-824A-B771-18913EEDDDAD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3174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79A9A7-C703-40EA-96F3-3B7E5DC3F531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89B93-E974-43C2-8A0B-D606AE35E9E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0631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7E80D9-5478-4D2F-BCB2-25EE27CCD068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DDC25-3CE3-436D-BE07-2A241D7C5A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5814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0689EA-793E-4F25-AF1F-1C2D0E7E9702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9DE6D-46F4-47A7-8C1F-1B51BA5A445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40214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E8E9B9-F480-4ED9-A3C1-11E9966CA7DC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77B5C-9128-4A0A-8D83-7FC5C973F04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2649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F2C63-DBC3-4B71-9A50-74A44A4CB0A6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636B2-8E13-41DC-A0F0-16BB44DD536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51511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A9ED71-6E1C-46CB-A768-3869F6D5B1AE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D441D-1EF6-4DB9-864E-10F3093A53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4838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320D00-1251-4EA1-9793-35A574A78A34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7A444-6786-46C4-AD12-BDF5E1D2284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569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AEB5CD-A282-4802-9263-EF6FCDA5867C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B1238-8FB0-4F4A-9767-B3513CF4598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0239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9D80A5-F97D-43F8-AA24-C5519793E4EA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46569-9BB4-480A-B797-1AC822F89C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957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2DF4-75D2-E94F-A080-25DA24D864A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6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3641DA-B15E-4813-BC81-1C0121371002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05585-FCF9-4931-96A9-B27A47D1047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7251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A73236-4677-448B-A4C7-B208094036FD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76DA1-6CFE-42B5-A1B7-CB080E7BF56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1850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1D0-134A-2E4D-898F-8ADD058FD9C3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37E6-4875-AF43-924A-719E1B500DFC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5A0-0F37-0B41-9F5D-E9570F6AC60E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11ED-A39C-9C48-A4C8-7B557292853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3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D58-97AB-0146-82CC-6C9C9D2428B9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91B7-E06A-8546-89D2-351C624262E1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197A-0AA5-C046-9995-AA72F36DD8F6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2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>
            <a:alphaModFix amt="3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6EA956E-010D-FF44-A74E-5046FEEAA601}" type="datetime1">
              <a:rPr lang="en-US" altLang="zh-CN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6" r:id="rId1"/>
    <p:sldLayoutId id="2147486377" r:id="rId2"/>
    <p:sldLayoutId id="2147486378" r:id="rId3"/>
    <p:sldLayoutId id="2147486379" r:id="rId4"/>
    <p:sldLayoutId id="2147486380" r:id="rId5"/>
    <p:sldLayoutId id="2147486381" r:id="rId6"/>
    <p:sldLayoutId id="2147486382" r:id="rId7"/>
    <p:sldLayoutId id="2147486383" r:id="rId8"/>
    <p:sldLayoutId id="2147486384" r:id="rId9"/>
    <p:sldLayoutId id="214748638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16BE0582-959D-4719-B573-E19D6B54D630}" type="datetimeFigureOut">
              <a:rPr lang="en-US" altLang="zh-CN">
                <a:cs typeface="Arial" panose="020B0604020202020204" pitchFamily="34" charset="0"/>
              </a:rPr>
              <a:pPr/>
              <a:t>9/13/2021</a:t>
            </a:fld>
            <a:endParaRPr lang="en-US" altLang="zh-CN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D7FAF75-D7D1-4884-BED1-A7B962E4B308}" type="slidenum">
              <a:rPr lang="en-US" altLang="zh-CN">
                <a:cs typeface="Arial" panose="020B0604020202020204" pitchFamily="34" charset="0"/>
              </a:rPr>
              <a:pPr/>
              <a:t>‹#›</a:t>
            </a:fld>
            <a:endParaRPr lang="en-US" altLang="zh-CN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51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75" r:id="rId1"/>
    <p:sldLayoutId id="2147486776" r:id="rId2"/>
    <p:sldLayoutId id="2147486777" r:id="rId3"/>
    <p:sldLayoutId id="2147486778" r:id="rId4"/>
    <p:sldLayoutId id="2147486779" r:id="rId5"/>
    <p:sldLayoutId id="2147486780" r:id="rId6"/>
    <p:sldLayoutId id="2147486781" r:id="rId7"/>
    <p:sldLayoutId id="2147486782" r:id="rId8"/>
    <p:sldLayoutId id="2147486783" r:id="rId9"/>
    <p:sldLayoutId id="2147486784" r:id="rId10"/>
    <p:sldLayoutId id="214748678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7162800" y="6461125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带领我   </a:t>
            </a:r>
            <a:r>
              <a:rPr lang="en-US" altLang="zh-CN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6  </a:t>
            </a: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副歌</a:t>
            </a:r>
            <a:endParaRPr lang="en-US" altLang="en-US" sz="2000" b="1">
              <a:solidFill>
                <a:prstClr val="white"/>
              </a:solidFill>
              <a:latin typeface="方正准圆简体"/>
              <a:ea typeface="方正准圆简体"/>
              <a:cs typeface="方正准圆简体"/>
            </a:endParaRP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2438400" y="685800"/>
            <a:ext cx="4572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60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坚固磐石</a:t>
            </a:r>
            <a:endParaRPr lang="en-US" altLang="en-US" sz="6000" b="1">
              <a:solidFill>
                <a:srgbClr val="222A35"/>
              </a:solidFill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6629" name="TextBox 8"/>
          <p:cNvSpPr txBox="1">
            <a:spLocks noChangeArrowheads="1"/>
          </p:cNvSpPr>
          <p:nvPr/>
        </p:nvSpPr>
        <p:spPr bwMode="auto">
          <a:xfrm>
            <a:off x="457200" y="2482850"/>
            <a:ext cx="8077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3600" b="1">
                <a:solidFill>
                  <a:srgbClr val="222A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我心所望别无根基</a:t>
            </a:r>
            <a:r>
              <a:rPr lang="en-US" altLang="zh-CN" sz="36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36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惟有救主流血公义</a:t>
            </a:r>
            <a:r>
              <a:rPr lang="en-US" altLang="zh-CN" sz="36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;</a:t>
            </a:r>
            <a:br>
              <a:rPr lang="en-US" altLang="zh-CN" sz="36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36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除此以外虚空无凭</a:t>
            </a:r>
            <a:r>
              <a:rPr lang="en-US" altLang="zh-CN" sz="36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36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我独靠主耶稣圣名</a:t>
            </a:r>
            <a:r>
              <a:rPr lang="en-US" altLang="zh-CN" sz="3600" b="1">
                <a:solidFill>
                  <a:srgbClr val="222A35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n-US" sz="3600" b="1">
              <a:solidFill>
                <a:srgbClr val="222A35"/>
              </a:solidFill>
              <a:latin typeface="方正准圆简体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6630" name="TextBox 10"/>
          <p:cNvSpPr txBox="1">
            <a:spLocks noChangeArrowheads="1"/>
          </p:cNvSpPr>
          <p:nvPr/>
        </p:nvSpPr>
        <p:spPr bwMode="auto">
          <a:xfrm>
            <a:off x="457200" y="3797300"/>
            <a:ext cx="8458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My hope is built on nothing less</a:t>
            </a:r>
            <a: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36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Than Jesus Christ, my righteousness;</a:t>
            </a:r>
            <a: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36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I dare not trust the sweetest frame,</a:t>
            </a:r>
            <a: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36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But wholly lean on Jesus’ name.</a:t>
            </a:r>
            <a:endParaRPr lang="en-US" altLang="en-US" sz="36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6980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7162800" y="6461125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带领我   </a:t>
            </a:r>
            <a:r>
              <a:rPr lang="en-US" altLang="zh-CN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6  </a:t>
            </a: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副歌</a:t>
            </a:r>
            <a:endParaRPr lang="en-US" altLang="en-US" sz="2000" b="1">
              <a:solidFill>
                <a:prstClr val="white"/>
              </a:solidFill>
              <a:latin typeface="方正准圆简体"/>
              <a:ea typeface="方正准圆简体"/>
              <a:cs typeface="方正准圆简体"/>
            </a:endParaRPr>
          </a:p>
        </p:txBody>
      </p:sp>
      <p:sp>
        <p:nvSpPr>
          <p:cNvPr id="27652" name="TextBox 8"/>
          <p:cNvSpPr txBox="1">
            <a:spLocks noChangeArrowheads="1"/>
          </p:cNvSpPr>
          <p:nvPr/>
        </p:nvSpPr>
        <p:spPr bwMode="auto">
          <a:xfrm>
            <a:off x="114300" y="1447800"/>
            <a:ext cx="8915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有时黑云遮没我面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耶稣恩典永无改变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;</a:t>
            </a:r>
            <a:b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大风巨浪我亦不怕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因望如锚海底抛牢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n-US" sz="4000" b="1">
              <a:solidFill>
                <a:prstClr val="black"/>
              </a:solidFill>
              <a:latin typeface="方正准圆简体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7653" name="TextBox 6"/>
          <p:cNvSpPr txBox="1">
            <a:spLocks noChangeArrowheads="1"/>
          </p:cNvSpPr>
          <p:nvPr/>
        </p:nvSpPr>
        <p:spPr bwMode="auto">
          <a:xfrm>
            <a:off x="228600" y="3124200"/>
            <a:ext cx="89154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When darkness veils His lovely face,</a:t>
            </a:r>
            <a: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I rest on His unchanging grace;</a:t>
            </a:r>
            <a: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In every high and stormy gale,</a:t>
            </a:r>
            <a: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My anchor holds within the veil.</a:t>
            </a:r>
            <a:endParaRPr lang="en-US" altLang="en-US" sz="40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4040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7162800" y="6461125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带领我   </a:t>
            </a:r>
            <a:r>
              <a:rPr lang="en-US" altLang="zh-CN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6  </a:t>
            </a: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副歌</a:t>
            </a:r>
            <a:endParaRPr lang="en-US" altLang="en-US" sz="2000" b="1">
              <a:solidFill>
                <a:prstClr val="white"/>
              </a:solidFill>
              <a:latin typeface="方正准圆简体"/>
              <a:ea typeface="方正准圆简体"/>
              <a:cs typeface="方正准圆简体"/>
            </a:endParaRPr>
          </a:p>
        </p:txBody>
      </p:sp>
      <p:sp>
        <p:nvSpPr>
          <p:cNvPr id="28676" name="TextBox 8"/>
          <p:cNvSpPr txBox="1">
            <a:spLocks noChangeArrowheads="1"/>
          </p:cNvSpPr>
          <p:nvPr/>
        </p:nvSpPr>
        <p:spPr bwMode="auto">
          <a:xfrm>
            <a:off x="1981200" y="914400"/>
            <a:ext cx="8915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立在基督磐石坚固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其余根基全是沙土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b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其余根基全是沙土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n-US" sz="4000" b="1">
              <a:solidFill>
                <a:prstClr val="black"/>
              </a:solidFill>
              <a:latin typeface="方正准圆简体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8677" name="TextBox 6"/>
          <p:cNvSpPr txBox="1">
            <a:spLocks noChangeArrowheads="1"/>
          </p:cNvSpPr>
          <p:nvPr/>
        </p:nvSpPr>
        <p:spPr bwMode="auto">
          <a:xfrm>
            <a:off x="838200" y="3200400"/>
            <a:ext cx="8915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On Christ, the solid Rock, I stand;</a:t>
            </a:r>
            <a:r>
              <a:rPr lang="en-US" altLang="en-US" sz="4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 dirty="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All other ground is sinking sand,</a:t>
            </a:r>
            <a:r>
              <a:rPr lang="en-US" altLang="en-US" sz="4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 dirty="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 All other ground is sinking sand.</a:t>
            </a:r>
            <a:endParaRPr lang="en-US" altLang="en-US" sz="40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54656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7162800" y="6461125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带领我   </a:t>
            </a:r>
            <a:r>
              <a:rPr lang="en-US" altLang="zh-CN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6  </a:t>
            </a: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副歌</a:t>
            </a:r>
            <a:endParaRPr lang="en-US" altLang="en-US" sz="2000" b="1">
              <a:solidFill>
                <a:prstClr val="white"/>
              </a:solidFill>
              <a:latin typeface="方正准圆简体"/>
              <a:ea typeface="方正准圆简体"/>
              <a:cs typeface="方正准圆简体"/>
            </a:endParaRPr>
          </a:p>
        </p:txBody>
      </p:sp>
      <p:sp>
        <p:nvSpPr>
          <p:cNvPr id="29700" name="TextBox 8"/>
          <p:cNvSpPr txBox="1">
            <a:spLocks noChangeArrowheads="1"/>
          </p:cNvSpPr>
          <p:nvPr/>
        </p:nvSpPr>
        <p:spPr bwMode="auto">
          <a:xfrm>
            <a:off x="114300" y="1447800"/>
            <a:ext cx="8915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主曾流血立此新约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应许救我扶助软弱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;</a:t>
            </a:r>
            <a:b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良朋蜜友虽都远离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我靠救主安慰到底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n-US" sz="4000" b="1">
              <a:solidFill>
                <a:prstClr val="black"/>
              </a:solidFill>
              <a:latin typeface="方正准圆简体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9701" name="TextBox 6"/>
          <p:cNvSpPr txBox="1">
            <a:spLocks noChangeArrowheads="1"/>
          </p:cNvSpPr>
          <p:nvPr/>
        </p:nvSpPr>
        <p:spPr bwMode="auto">
          <a:xfrm>
            <a:off x="228600" y="3124200"/>
            <a:ext cx="89154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His oath, His covenant, His blood,</a:t>
            </a:r>
            <a: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Support me in the whelming flood;</a:t>
            </a:r>
            <a: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When all around my soul gives way,</a:t>
            </a:r>
            <a: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He then is all my hope and stay.</a:t>
            </a:r>
            <a:endParaRPr lang="en-US" altLang="en-US" sz="40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44292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7162800" y="6461125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带领我   </a:t>
            </a:r>
            <a:r>
              <a:rPr lang="en-US" altLang="zh-CN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6  </a:t>
            </a: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副歌</a:t>
            </a:r>
            <a:endParaRPr lang="en-US" altLang="en-US" sz="2000" b="1">
              <a:solidFill>
                <a:prstClr val="white"/>
              </a:solidFill>
              <a:latin typeface="方正准圆简体"/>
              <a:ea typeface="方正准圆简体"/>
              <a:cs typeface="方正准圆简体"/>
            </a:endParaRPr>
          </a:p>
        </p:txBody>
      </p:sp>
      <p:sp>
        <p:nvSpPr>
          <p:cNvPr id="30724" name="TextBox 8"/>
          <p:cNvSpPr txBox="1">
            <a:spLocks noChangeArrowheads="1"/>
          </p:cNvSpPr>
          <p:nvPr/>
        </p:nvSpPr>
        <p:spPr bwMode="auto">
          <a:xfrm>
            <a:off x="228600" y="938213"/>
            <a:ext cx="8915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末日听见号筒声音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与主相遇永远相亲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;</a:t>
            </a:r>
            <a:b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穿上救主雪白义袍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无暇无疵同受荣耀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n-US" sz="4000" b="1">
              <a:solidFill>
                <a:prstClr val="black"/>
              </a:solidFill>
              <a:latin typeface="方正准圆简体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0" y="3200400"/>
            <a:ext cx="97536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When He shall come with trumpet sound,</a:t>
            </a:r>
            <a: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36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Oh, may I then in Him be found;</a:t>
            </a:r>
            <a: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36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In Him, my righteousness, alone,</a:t>
            </a:r>
            <a: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36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36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Faultless to stand before the throne.</a:t>
            </a:r>
            <a:endParaRPr lang="en-US" altLang="en-US" sz="36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04846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7162800" y="6461125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带领我   </a:t>
            </a:r>
            <a:r>
              <a:rPr lang="en-US" altLang="zh-CN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6  </a:t>
            </a:r>
            <a:r>
              <a:rPr lang="zh-CN" altLang="en-US" sz="2000" b="1">
                <a:solidFill>
                  <a:prstClr val="white"/>
                </a:solidFill>
                <a:latin typeface="方正准圆简体"/>
                <a:ea typeface="方正准圆简体"/>
                <a:cs typeface="方正准圆简体"/>
              </a:rPr>
              <a:t>副歌</a:t>
            </a:r>
            <a:endParaRPr lang="en-US" altLang="en-US" sz="2000" b="1">
              <a:solidFill>
                <a:prstClr val="white"/>
              </a:solidFill>
              <a:latin typeface="方正准圆简体"/>
              <a:ea typeface="方正准圆简体"/>
              <a:cs typeface="方正准圆简体"/>
            </a:endParaRPr>
          </a:p>
        </p:txBody>
      </p:sp>
      <p:sp>
        <p:nvSpPr>
          <p:cNvPr id="31748" name="TextBox 8"/>
          <p:cNvSpPr txBox="1">
            <a:spLocks noChangeArrowheads="1"/>
          </p:cNvSpPr>
          <p:nvPr/>
        </p:nvSpPr>
        <p:spPr bwMode="auto">
          <a:xfrm>
            <a:off x="1981200" y="914400"/>
            <a:ext cx="8915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立在基督磐石坚固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其余根基全是沙土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,</a:t>
            </a:r>
            <a:b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</a:br>
            <a:r>
              <a:rPr lang="zh-CN" altLang="en-US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其余根基全是沙土</a:t>
            </a:r>
            <a:r>
              <a:rPr lang="en-US" altLang="zh-CN" sz="4000">
                <a:solidFill>
                  <a:prstClr val="black"/>
                </a:solidFill>
                <a:latin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n-US" sz="4000" b="1">
              <a:solidFill>
                <a:prstClr val="black"/>
              </a:solidFill>
              <a:latin typeface="方正准圆简体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838200" y="3200400"/>
            <a:ext cx="8915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On Christ, the solid Rock, I stand;</a:t>
            </a:r>
            <a: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All other ground is sinking sand,</a:t>
            </a:r>
            <a: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en-US" sz="400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altLang="en-US" sz="4000">
                <a:solidFill>
                  <a:srgbClr val="333333"/>
                </a:solidFill>
                <a:latin typeface="Helvetica Neue"/>
                <a:ea typeface="+mn-ea"/>
                <a:cs typeface="Arial" panose="020B0604020202020204" pitchFamily="34" charset="0"/>
              </a:rPr>
              <a:t> All other ground is sinking sand.</a:t>
            </a:r>
            <a:endParaRPr lang="en-US" altLang="en-US" sz="400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17477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</TotalTime>
  <Words>199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主题​​</vt:lpstr>
      <vt:lpstr>8_Office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546</cp:revision>
  <cp:lastPrinted>1601-01-01T00:00:00Z</cp:lastPrinted>
  <dcterms:created xsi:type="dcterms:W3CDTF">1601-01-01T00:00:00Z</dcterms:created>
  <dcterms:modified xsi:type="dcterms:W3CDTF">2021-09-14T03:34:00Z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